
<file path=[Content_Types].xml><?xml version="1.0" encoding="utf-8"?>
<Types xmlns="http://schemas.openxmlformats.org/package/2006/content-types">
  <Default Extension="fntdata" ContentType="application/x-fontdata"/>
  <Default Extension="xml" ContentType="application/xml"/>
  <Default Extension="bin" ContentType="application/vnd.openxmlformats-officedocument.presentationml.printerSettings"/>
  <Default Extension="png" ContentType="image/png"/>
  <Default Extension="jpeg" ContentType="image/jpeg"/>
  <Default Extension="rels" ContentType="application/vnd.openxmlformats-package.relationships+xml"/>
  <Default Extension="font" ContentType="application/x-fontdata"/>
  <Override PartName="/ppt/slideLayouts/slideLayout1.xml" ContentType="application/vnd.openxmlformats-officedocument.presentationml.slideLayout+xml"/>
  <Override PartName="/ppt/slides/slide4.xml" ContentType="application/vnd.openxmlformats-officedocument.presentationml.slide+xml"/>
  <Override PartName="/ppt/theme/theme1.xml" ContentType="application/vnd.openxmlformats-officedocument.theme+xml"/>
  <Override PartName="/ppt/slideLayouts/slideLayout6.xml" ContentType="application/vnd.openxmlformats-officedocument.presentationml.slideLayout+xml"/>
  <Override PartName="/ppt/slides/slide9.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docProps/core.xml" ContentType="application/vnd.openxmlformats-package.core-properties+xml"/>
  <Override PartName="/ppt/slideMasters/slideMaster1.xml" ContentType="application/vnd.openxmlformats-officedocument.presentationml.slideMaster+xml"/>
  <Override PartName="/ppt/slideLayouts/slideLayout2.xml" ContentType="application/vnd.openxmlformats-officedocument.presentationml.slideLayout+xml"/>
  <Override PartName="/ppt/slideLayouts/slideLayout9.xml" ContentType="application/vnd.openxmlformats-officedocument.presentationml.slideLayout+xml"/>
  <Override PartName="/ppt/slides/slide8.xml" ContentType="application/vnd.openxmlformats-officedocument.presentationml.slide+xml"/>
  <Override PartName="/ppt/slideLayouts/slideLayout5.xml" ContentType="application/vnd.openxmlformats-officedocument.presentationml.slideLayout+xml"/>
  <Override PartName="/ppt/presentation.xml" ContentType="application/vnd.openxmlformats-officedocument.presentationml.presentation.main+xml"/>
  <Override PartName="/docProps/app.xml" ContentType="application/vnd.openxmlformats-officedocument.extended-properties+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3.xml" ContentType="application/vnd.openxmlformats-officedocument.presentationml.slideLayout+xml"/>
  <Override PartName="/ppt/presProps.xml" ContentType="application/vnd.openxmlformats-officedocument.presentationml.presProps+xml"/>
  <Override PartName="/ppt/slides/slide7.xml" ContentType="application/vnd.openxmlformats-officedocument.presentationml.slide+xml"/>
  <Override PartName="/ppt/slides/slide1.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Layouts/slideLayout4.xml" ContentType="application/vnd.openxmlformats-officedocument.presentationml.slideLayout+xml"/>
  <Override PartName="/ppt/slideLayouts/slideLayout7.xml" ContentType="application/vnd.openxmlformats-officedocument.presentationml.slideLayout+xml"/>
  <Override PartName="/ppt/slides/slide6.xml" ContentType="application/vnd.openxmlformats-officedocument.presentationml.slide+xml"/>
  <Override PartName="/ppt/slides/slide2.xml" ContentType="application/vnd.openxmlformats-officedocument.presentationml.slide+xml"/>
  <Override PartName="/ppt/viewProps.xml" ContentType="application/vnd.openxmlformats-officedocument.presentationml.viewProps+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saveSubsetFonts="1" embedTrueTypeFonts="1" autoCompressPictures="0">
  <p:sldMasterIdLst>
    <p:sldMasterId r:id="rId1" id="2147483648"/>
  </p:sldMasterIdLst>
  <p:sldIdLst>
    <p:sldId r:id="rId2" id="256"/>
    <p:sldId r:id="rId9" id="257"/>
    <p:sldId r:id="rId10" id="258"/>
    <p:sldId r:id="rId11" id="259"/>
    <p:sldId r:id="rId12" id="260"/>
    <p:sldId r:id="rId13" id="261"/>
    <p:sldId r:id="rId14" id="262"/>
    <p:sldId r:id="rId15" id="263"/>
    <p:sldId r:id="rId16" id="264"/>
    <p:sldId r:id="rId17" id="265"/>
  </p:sldIdLst>
  <p:sldSz cx="9144000" cy="6858000" type="screen4x3"/>
  <p:notesSz cx="6858000" cy="9144000"/>
  <p:embeddedFontLst>
    <p:embeddedFont>
      <p:font typeface="WPS Special 1"/>
      <p:regular r:id="rId8"/>
    </p:embeddedFont>
  </p:embeddedFontLst>
  <p:defaultTextStyle>
    <a:defPPr>
      <a:defRPr lang="en-US"/>
    </a:defPPr>
    <a:lvl1pPr algn="l" marL="0" defTabSz="457200" eaLnBrk="1" latinLnBrk="0" hangingPunct="1" rtl="false">
      <a:defRPr sz="1800" kern="1200">
        <a:solidFill>
          <a:schemeClr val="tx1"/>
        </a:solidFill>
        <a:latin typeface="+mn-lt"/>
        <a:ea typeface="+mn-ea"/>
        <a:cs typeface="+mn-cs"/>
      </a:defRPr>
    </a:lvl1pPr>
    <a:lvl2pPr algn="l" marL="457200" defTabSz="457200" eaLnBrk="1" latinLnBrk="0" hangingPunct="1" rtl="false">
      <a:defRPr sz="1800" kern="1200">
        <a:solidFill>
          <a:schemeClr val="tx1"/>
        </a:solidFill>
        <a:latin typeface="+mn-lt"/>
        <a:ea typeface="+mn-ea"/>
        <a:cs typeface="+mn-cs"/>
      </a:defRPr>
    </a:lvl2pPr>
    <a:lvl3pPr algn="l" marL="914400" defTabSz="457200" eaLnBrk="1" latinLnBrk="0" hangingPunct="1" rtl="false">
      <a:defRPr sz="1800" kern="1200">
        <a:solidFill>
          <a:schemeClr val="tx1"/>
        </a:solidFill>
        <a:latin typeface="+mn-lt"/>
        <a:ea typeface="+mn-ea"/>
        <a:cs typeface="+mn-cs"/>
      </a:defRPr>
    </a:lvl3pPr>
    <a:lvl4pPr algn="l" marL="1371600" defTabSz="457200" eaLnBrk="1" latinLnBrk="0" hangingPunct="1" rtl="false">
      <a:defRPr sz="1800" kern="1200">
        <a:solidFill>
          <a:schemeClr val="tx1"/>
        </a:solidFill>
        <a:latin typeface="+mn-lt"/>
        <a:ea typeface="+mn-ea"/>
        <a:cs typeface="+mn-cs"/>
      </a:defRPr>
    </a:lvl4pPr>
    <a:lvl5pPr algn="l" marL="1828800" defTabSz="457200" eaLnBrk="1" latinLnBrk="0" hangingPunct="1" rtl="false">
      <a:defRPr sz="1800" kern="1200">
        <a:solidFill>
          <a:schemeClr val="tx1"/>
        </a:solidFill>
        <a:latin typeface="+mn-lt"/>
        <a:ea typeface="+mn-ea"/>
        <a:cs typeface="+mn-cs"/>
      </a:defRPr>
    </a:lvl5pPr>
    <a:lvl6pPr algn="l" marL="2286000" defTabSz="457200" eaLnBrk="1" latinLnBrk="0" hangingPunct="1" rtl="false">
      <a:defRPr sz="1800" kern="1200">
        <a:solidFill>
          <a:schemeClr val="tx1"/>
        </a:solidFill>
        <a:latin typeface="+mn-lt"/>
        <a:ea typeface="+mn-ea"/>
        <a:cs typeface="+mn-cs"/>
      </a:defRPr>
    </a:lvl6pPr>
    <a:lvl7pPr algn="l" marL="2743200" defTabSz="457200" eaLnBrk="1" latinLnBrk="0" hangingPunct="1" rtl="false">
      <a:defRPr sz="1800" kern="1200">
        <a:solidFill>
          <a:schemeClr val="tx1"/>
        </a:solidFill>
        <a:latin typeface="+mn-lt"/>
        <a:ea typeface="+mn-ea"/>
        <a:cs typeface="+mn-cs"/>
      </a:defRPr>
    </a:lvl7pPr>
    <a:lvl8pPr algn="l" marL="3200400" defTabSz="457200" eaLnBrk="1" latinLnBrk="0" hangingPunct="1" rtl="false">
      <a:defRPr sz="1800" kern="1200">
        <a:solidFill>
          <a:schemeClr val="tx1"/>
        </a:solidFill>
        <a:latin typeface="+mn-lt"/>
        <a:ea typeface="+mn-ea"/>
        <a:cs typeface="+mn-cs"/>
      </a:defRPr>
    </a:lvl8pPr>
    <a:lvl9pPr algn="l" marL="3657600" defTabSz="457200" eaLnBrk="1" latinLnBrk="0" hangingPunct="1" rtl="false">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912"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 /><Relationship Id="rId4" Type="http://schemas.openxmlformats.org/officeDocument/2006/relationships/presProps" Target="presProps.xml" /><Relationship Id="rId5" Type="http://schemas.openxmlformats.org/officeDocument/2006/relationships/viewProps" Target="viewProps.xml" /><Relationship Id="rId6" Type="http://schemas.openxmlformats.org/officeDocument/2006/relationships/theme" Target="theme/theme1.xml" /><Relationship Id="rId7" Type="http://schemas.openxmlformats.org/officeDocument/2006/relationships/tableStyles" Target="tableStyles.xml" /><Relationship Id="rId1" Type="http://schemas.openxmlformats.org/officeDocument/2006/relationships/slideMaster" Target="slideMasters/slideMaster1.xml" /><Relationship Id="rId2" Type="http://schemas.openxmlformats.org/officeDocument/2006/relationships/slide" Target="slides/slide1.xml" /><Relationship Id="rId8" Type="http://schemas.openxmlformats.org/officeDocument/2006/relationships/font" Target="fonts/WPS_Specail_1.fntdata" /><Relationship Id="rId9" Type="http://schemas.openxmlformats.org/officeDocument/2006/relationships/slide" Target="slides/slide2.xml" /><Relationship Id="rId10" Type="http://schemas.openxmlformats.org/officeDocument/2006/relationships/slide" Target="slides/slide3.xml" /><Relationship Id="rId11" Type="http://schemas.openxmlformats.org/officeDocument/2006/relationships/slide" Target="slides/slide4.xml" /><Relationship Id="rId12" Type="http://schemas.openxmlformats.org/officeDocument/2006/relationships/slide" Target="slides/slide5.xml" /><Relationship Id="rId13" Type="http://schemas.openxmlformats.org/officeDocument/2006/relationships/slide" Target="slides/slide6.xml" /><Relationship Id="rId14" Type="http://schemas.openxmlformats.org/officeDocument/2006/relationships/slide" Target="slides/slide7.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58DB32FF-34E7-9545-86A2-0DF334BA82C1}" type="datetimeFigureOut">
              <a:rPr lang="en-US" smtClean="0"/>
              <a:t>12-4-11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4206519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58DB32FF-34E7-9545-86A2-0DF334BA82C1}" type="datetimeFigureOut">
              <a:rPr lang="en-US" smtClean="0"/>
              <a:t>12-4-11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319854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58DB32FF-34E7-9545-86A2-0DF334BA82C1}" type="datetimeFigureOut">
              <a:rPr lang="en-US" smtClean="0"/>
              <a:t>12-4-11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421334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58DB32FF-34E7-9545-86A2-0DF334BA82C1}" type="datetimeFigureOut">
              <a:rPr lang="en-US" smtClean="0"/>
              <a:t>12-4-11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1866996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58DB32FF-34E7-9545-86A2-0DF334BA82C1}" type="datetimeFigureOut">
              <a:rPr lang="en-US" smtClean="0"/>
              <a:t>12-4-11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867191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58DB32FF-34E7-9545-86A2-0DF334BA82C1}" type="datetimeFigureOut">
              <a:rPr lang="en-US" smtClean="0"/>
              <a:t>12-4-11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2004242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58DB32FF-34E7-9545-86A2-0DF334BA82C1}" type="datetimeFigureOut">
              <a:rPr lang="en-US" smtClean="0"/>
              <a:t>12-4-11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77838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58DB32FF-34E7-9545-86A2-0DF334BA82C1}" type="datetimeFigureOut">
              <a:rPr lang="en-US" smtClean="0"/>
              <a:t>12-4-11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3864121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DB32FF-34E7-9545-86A2-0DF334BA82C1}" type="datetimeFigureOut">
              <a:rPr lang="en-US" smtClean="0"/>
              <a:t>12-4-11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3212382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58DB32FF-34E7-9545-86A2-0DF334BA82C1}" type="datetimeFigureOut">
              <a:rPr lang="en-US" smtClean="0"/>
              <a:t>12-4-11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220732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58DB32FF-34E7-9545-86A2-0DF334BA82C1}" type="datetimeFigureOut">
              <a:rPr lang="en-US" smtClean="0"/>
              <a:t>12-4-11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2D70897-D982-EA43-8318-894E8D36E196}" type="slidenum">
              <a:rPr lang="en-US" smtClean="0"/>
              <a:t>‹#›</a:t>
            </a:fld>
            <a:endParaRPr lang="en-US"/>
          </a:p>
        </p:txBody>
      </p:sp>
    </p:spTree>
    <p:extLst>
      <p:ext uri="{BB962C8B-B14F-4D97-AF65-F5344CB8AC3E}">
        <p14:creationId xmlns:p14="http://schemas.microsoft.com/office/powerpoint/2010/main" val="24250895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B32FF-34E7-9545-86A2-0DF334BA82C1}" type="datetimeFigureOut">
              <a:rPr lang="en-US" smtClean="0"/>
              <a:t>12-4-11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D70897-D982-EA43-8318-894E8D36E196}" type="slidenum">
              <a:rPr lang="en-US" smtClean="0"/>
              <a:t>‹#›</a:t>
            </a:fld>
            <a:endParaRPr lang="en-US"/>
          </a:p>
        </p:txBody>
      </p:sp>
    </p:spTree>
    <p:extLst>
      <p:ext uri="{BB962C8B-B14F-4D97-AF65-F5344CB8AC3E}">
        <p14:creationId xmlns:p14="http://schemas.microsoft.com/office/powerpoint/2010/main" val="768363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 Id="rIMGId2" Type="http://schemas.openxmlformats.org/officeDocument/2006/relationships/image" Target="../media/pic200822121120.png"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 Id="rIMGId2" Type="http://schemas.openxmlformats.org/officeDocument/2006/relationships/image" Target="../media/pic200822122253.png" /><Relationship Id="rIMGId3" Type="http://schemas.openxmlformats.org/officeDocument/2006/relationships/image" Target="../media/pic200822122310.png" /><Relationship Id="rIMGId4" Type="http://schemas.openxmlformats.org/officeDocument/2006/relationships/image" Target="../media/pic200822125247.png" /><Relationship Id="rIMGId5" Type="http://schemas.openxmlformats.org/officeDocument/2006/relationships/image" Target="../media/pic200822125448.png"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a:xfrm>
            <a:off x="1371600" y="4953000"/>
            <a:ext cx="6400800" cy="685800"/>
          </a:xfrm>
        </p:spPr>
        <p:txBody>
          <a:bodyPr/>
          <a:lstStyle/>
          <a:p>
            <a:endParaRPr lang="en-US"/>
          </a:p>
        </p:txBody>
      </p:sp>
      <p:pic>
        <p:nvPicPr>
          <p:cNvPr id="4" name="Picture"/>
          <p:cNvPicPr>
            <a:picLocks noChangeAspect="1"/>
          </p:cNvPicPr>
          <p:nvPr/>
        </p:nvPicPr>
        <p:blipFill>
          <a:blip r:embed="rIMGId2"/>
          <a:stretch>
            <a:fillRect/>
          </a:stretch>
        </p:blipFill>
        <p:spPr>
          <a:xfrm>
            <a:off x="457200" y="1885950"/>
            <a:ext cx="7848600" cy="3048000"/>
          </a:xfrm>
          <a:prstGeom prst="rect">
            <a:avLst/>
          </a:prstGeom>
        </p:spPr>
      </p:pic>
      <p:sp>
        <p:nvSpPr>
          <p:cNvPr id="5" name="GeoShape"/>
          <p:cNvSpPr/>
          <p:nvPr/>
        </p:nvSpPr>
        <p:spPr>
          <a:xfrm>
            <a:off x="1066800" y="-133350"/>
            <a:ext cx="6381750" cy="3905250"/>
          </a:xfrm>
          <a:prstGeom prst="star5">
            <a:avLst/>
          </a:prstGeom>
          <a:solidFill>
            <a:srgbClr val="008000"/>
          </a:solidFill>
          <a:ln w="38100">
            <a:solidFill>
              <a:srgbClr val="000000"/>
            </a:solidFill>
            <a:prstDash val="solid"/>
          </a:ln>
        </p:spPr>
        <p:txBody>
          <a:bodyPr wrap="square" rtlCol="0" anchor="ctr"/>
          <a:lstStyle/>
          <a:p>
            <a:pPr algn="ctr"/>
            <a:r>
              <a:rPr/>
              <a:t>NAZIFI AND BALARABE TRADING ENTERPRISE</a:t>
            </a:r>
            <a:endParaRPr lang="zh-CN" altLang="en-US"/>
          </a:p>
          <a:p>
            <a:pPr algn="ctr"/>
            <a:r>
              <a:rPr/>
              <a:t>Rice Farming and Rice Processing</a:t>
            </a:r>
            <a:endParaRPr/>
          </a:p>
          <a:p>
            <a:pPr algn="ctr"/>
            <a:r>
              <a:rPr/>
              <a:t>No.817 Hausawa Quarter.</a:t>
            </a:r>
            <a:endParaRPr/>
          </a:p>
        </p:txBody>
      </p:sp>
      <p:sp>
        <p:nvSpPr>
          <p:cNvPr id="6" name="TextBox"/>
          <p:cNvSpPr txBox="1"/>
          <p:nvPr/>
        </p:nvSpPr>
        <p:spPr>
          <a:xfrm>
            <a:off x="2190750" y="4960620"/>
            <a:ext cx="4324350" cy="731520"/>
          </a:xfrm>
          <a:prstGeom prst="rect">
            <a:avLst/>
          </a:prstGeom>
          <a:solidFill>
            <a:srgbClr val="4f81bd"/>
          </a:solidFill>
          <a:ln>
            <a:solidFill>
              <a:srgbClr val="385d8a"/>
            </a:solidFill>
          </a:ln>
        </p:spPr>
        <p:txBody>
          <a:bodyPr wrap="square" rtlCol="0">
            <a:spAutoFit/>
          </a:bodyPr>
          <a:lstStyle/>
          <a:p>
            <a:r>
              <a:rPr/>
              <a:t>Phone number: +2348026402617</a:t>
            </a:r>
            <a:endParaRPr lang="zh-CN" altLang="en-US"/>
          </a:p>
          <a:p>
            <a:r>
              <a:rPr/>
              <a:t>Email address: nazifibalarabe@yahoo.com</a:t>
            </a:r>
            <a:endParaRPr/>
          </a:p>
        </p:txBody>
      </p:sp>
    </p:spTree>
    <p:extLst>
      <p:ext uri="{BB962C8B-B14F-4D97-AF65-F5344CB8AC3E}">
        <p14:creationId val="52387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Conclusion</a:t>
            </a:r>
            <a:endParaRPr lang="en-US"/>
          </a:p>
        </p:txBody>
      </p:sp>
      <p:sp>
        <p:nvSpPr>
          <p:cNvPr id="3" name="Content Placeholder 2"/>
          <p:cNvSpPr>
            <a:spLocks noGrp="1"/>
          </p:cNvSpPr>
          <p:nvPr>
            <p:ph idx="1"/>
          </p:nvPr>
        </p:nvSpPr>
        <p:spPr/>
        <p:txBody>
          <a:bodyPr/>
          <a:lstStyle/>
          <a:p>
            <a:pPr indent="0" marL="0" lvl="0">
              <a:buNone/>
            </a:pPr>
            <a:r>
              <a:rPr/>
              <a:t>The business is going well even we are facing so much challenge for competitors and Cash flows.</a:t>
            </a:r>
          </a:p>
          <a:p>
            <a:pPr indent="0" marL="0" lvl="0">
              <a:buNone/>
            </a:pPr>
            <a:r>
              <a:rPr/>
              <a:t>But we doing our best to get all these challenge by introducing new innovation and growth base on Sustainable development goals agenda.</a:t>
            </a:r>
            <a:endParaRPr/>
          </a:p>
          <a:p>
            <a:pPr indent="0" marL="0" lvl="0">
              <a:buNone/>
            </a:pPr>
            <a:r>
              <a:rPr/>
              <a:t>We are working on SDG'S agenda number one and the number two.</a:t>
            </a:r>
            <a:endParaRPr/>
          </a:p>
          <a:p>
            <a:pPr indent="0" marL="0" lvl="0">
              <a:buNone/>
            </a:pPr>
            <a:r>
              <a:rPr/>
              <a:t/>
            </a:r>
            <a:endParaRPr/>
          </a:p>
        </p:txBody>
      </p:sp>
    </p:spTree>
    <p:extLst>
      <p:ext uri="{BB962C8B-B14F-4D97-AF65-F5344CB8AC3E}">
        <p14:creationId val="186699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Rice Farming and Rice Processing</a:t>
            </a:r>
            <a:endParaRPr lang="en-US"/>
          </a:p>
          <a:p>
            <a:r>
              <a:rPr/>
              <a:t>Start up Business Project.</a:t>
            </a:r>
            <a:endParaRPr/>
          </a:p>
        </p:txBody>
      </p:sp>
      <p:sp>
        <p:nvSpPr>
          <p:cNvPr id="3" name="Content Placeholder 2"/>
          <p:cNvSpPr>
            <a:spLocks noGrp="1"/>
          </p:cNvSpPr>
          <p:nvPr>
            <p:ph idx="1"/>
          </p:nvPr>
        </p:nvSpPr>
        <p:spPr/>
        <p:txBody>
          <a:bodyPr/>
          <a:lstStyle/>
          <a:p>
            <a:pPr lvl="0"/>
          </a:p>
        </p:txBody>
      </p:sp>
      <p:pic>
        <p:nvPicPr>
          <p:cNvPr id="4" name="Picture"/>
          <p:cNvPicPr>
            <a:picLocks noChangeAspect="1"/>
          </p:cNvPicPr>
          <p:nvPr/>
        </p:nvPicPr>
        <p:blipFill>
          <a:blip r:embed="rIMGId2"/>
          <a:stretch>
            <a:fillRect/>
          </a:stretch>
        </p:blipFill>
        <p:spPr>
          <a:xfrm>
            <a:off x="0" y="1649730"/>
            <a:ext cx="3981450" cy="5295900"/>
          </a:xfrm>
          <a:prstGeom prst="rect">
            <a:avLst/>
          </a:prstGeom>
        </p:spPr>
      </p:pic>
      <p:pic>
        <p:nvPicPr>
          <p:cNvPr id="5" name="Picture"/>
          <p:cNvPicPr>
            <a:picLocks noChangeAspect="1"/>
          </p:cNvPicPr>
          <p:nvPr/>
        </p:nvPicPr>
        <p:blipFill>
          <a:blip r:embed="rIMGId3"/>
          <a:stretch>
            <a:fillRect/>
          </a:stretch>
        </p:blipFill>
        <p:spPr>
          <a:xfrm>
            <a:off x="2438400" y="4838700"/>
            <a:ext cx="4572000" cy="3581400"/>
          </a:xfrm>
          <a:prstGeom prst="rect">
            <a:avLst/>
          </a:prstGeom>
        </p:spPr>
      </p:pic>
      <p:pic>
        <p:nvPicPr>
          <p:cNvPr id="6" name="Picture"/>
          <p:cNvPicPr>
            <a:picLocks noChangeAspect="1"/>
          </p:cNvPicPr>
          <p:nvPr/>
        </p:nvPicPr>
        <p:blipFill>
          <a:blip r:embed="rIMGId4"/>
          <a:stretch>
            <a:fillRect/>
          </a:stretch>
        </p:blipFill>
        <p:spPr>
          <a:xfrm>
            <a:off x="6019800" y="2133600"/>
            <a:ext cx="2895600" cy="4324350"/>
          </a:xfrm>
          <a:prstGeom prst="rect">
            <a:avLst/>
          </a:prstGeom>
        </p:spPr>
      </p:pic>
      <p:pic>
        <p:nvPicPr>
          <p:cNvPr id="7" name="Picture"/>
          <p:cNvPicPr>
            <a:picLocks noChangeAspect="1"/>
          </p:cNvPicPr>
          <p:nvPr/>
        </p:nvPicPr>
        <p:blipFill>
          <a:blip r:embed="rIMGId5"/>
          <a:stretch>
            <a:fillRect/>
          </a:stretch>
        </p:blipFill>
        <p:spPr>
          <a:xfrm>
            <a:off x="4019550" y="1714500"/>
            <a:ext cx="4572000" cy="5715000"/>
          </a:xfrm>
          <a:prstGeom prst="rect">
            <a:avLst/>
          </a:prstGeom>
        </p:spPr>
      </p:pic>
    </p:spTree>
    <p:extLst>
      <p:ext uri="{BB962C8B-B14F-4D97-AF65-F5344CB8AC3E}">
        <p14:creationId val="186699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a:xfrm>
            <a:off x="304800" y="-316230"/>
            <a:ext cx="8229600" cy="1143000"/>
          </a:xfrm>
        </p:spPr>
        <p:txBody>
          <a:bodyPr/>
          <a:lstStyle/>
          <a:p>
            <a:r>
              <a:rPr/>
              <a:t>Introduction</a:t>
            </a:r>
            <a:endParaRPr lang="en-US"/>
          </a:p>
        </p:txBody>
      </p:sp>
      <p:sp>
        <p:nvSpPr>
          <p:cNvPr id="3" name="Content Placeholder 2"/>
          <p:cNvSpPr>
            <a:spLocks noGrp="1"/>
          </p:cNvSpPr>
          <p:nvPr>
            <p:ph idx="1"/>
          </p:nvPr>
        </p:nvSpPr>
        <p:spPr>
          <a:xfrm>
            <a:off x="400050" y="647700"/>
            <a:ext cx="8229600" cy="6278880"/>
          </a:xfrm>
        </p:spPr>
        <p:txBody>
          <a:bodyPr/>
          <a:lstStyle/>
          <a:p>
            <a:pPr indent="0" marL="0" lvl="0">
              <a:buNone/>
            </a:pPr>
            <a:r>
              <a:rPr/>
              <a:t>Nazifi and Balarabe Trading Enterprise is a partnership business based on farming and rice Processing, our aims is to rise the capacity of rice Processing and rice farming to burst the economy and provisioning of job opportunities and eliminating of hunger in Northern Nigeria.The business is founded by Nazifi Balarabe Musa and Balarabe Muhammad Kofar Naisa as the board directors which has the duration of less than four years of invention.The principal address for the business is No 817 Hausawa Galadanchi, Gwale Local Government and has the cultivation premises area in yadakwari Garun Malam local government.</a:t>
            </a:r>
          </a:p>
        </p:txBody>
      </p:sp>
    </p:spTree>
    <p:extLst>
      <p:ext uri="{BB962C8B-B14F-4D97-AF65-F5344CB8AC3E}">
        <p14:creationId val="1866996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a:xfrm>
            <a:off x="438150" y="-68580"/>
            <a:ext cx="8229600" cy="1143000"/>
          </a:xfrm>
        </p:spPr>
        <p:txBody>
          <a:bodyPr/>
          <a:lstStyle/>
          <a:p>
            <a:r>
              <a:rPr/>
              <a:t>Business Category</a:t>
            </a:r>
            <a:endParaRPr lang="en-US"/>
          </a:p>
        </p:txBody>
      </p:sp>
      <p:sp>
        <p:nvSpPr>
          <p:cNvPr id="3" name="Content Placeholder 2"/>
          <p:cNvSpPr>
            <a:spLocks noGrp="1"/>
          </p:cNvSpPr>
          <p:nvPr>
            <p:ph idx="1"/>
          </p:nvPr>
        </p:nvSpPr>
        <p:spPr>
          <a:xfrm>
            <a:off x="400050" y="1123950"/>
            <a:ext cx="8229600" cy="5707380"/>
          </a:xfrm>
        </p:spPr>
        <p:txBody>
          <a:bodyPr/>
          <a:lstStyle/>
          <a:p>
            <a:pPr indent="0" marL="0" lvl="0">
              <a:buNone/>
            </a:pPr>
            <a:r>
              <a:rPr/>
              <a:t>As a start up business, the business is been categorize into buying a raw rice from farmers and process it for milling station into finished rice and sold it to the retailers and some wholesalers, the business is initiated by Nazifi Balarabe and the help of Balarabe Muhammad Kofar Naisa in the year 2017.The business is a partnership with capital and Assets worth less than one million naira, but we are applying for the loan amounted to three million from CBN AGMEIS program through Nirsal Micro Finance Bank.The business is not registered with CAC but we're in the process.</a:t>
            </a:r>
          </a:p>
        </p:txBody>
      </p:sp>
    </p:spTree>
    <p:extLst>
      <p:ext uri="{BB962C8B-B14F-4D97-AF65-F5344CB8AC3E}">
        <p14:creationId val="1866996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The Problem</a:t>
            </a:r>
            <a:endParaRPr lang="en-US"/>
          </a:p>
        </p:txBody>
      </p:sp>
      <p:sp>
        <p:nvSpPr>
          <p:cNvPr id="3" name="Content Placeholder 2"/>
          <p:cNvSpPr>
            <a:spLocks noGrp="1"/>
          </p:cNvSpPr>
          <p:nvPr>
            <p:ph idx="1"/>
          </p:nvPr>
        </p:nvSpPr>
        <p:spPr>
          <a:xfrm>
            <a:off x="457200" y="1600200"/>
            <a:ext cx="8229600" cy="5231130"/>
          </a:xfrm>
        </p:spPr>
        <p:txBody>
          <a:bodyPr/>
          <a:lstStyle/>
          <a:p>
            <a:pPr indent="0" marL="0" lvl="0">
              <a:buNone/>
            </a:pPr>
            <a:r>
              <a:rPr/>
              <a:t>As per as business is a scale up, and as our problem concerning rice is not what or who to produce for, but is the shortage of rice as by the current policy to banned the importation of foreign rice by Federal republic of Nigeria which coursed the shortage of rice and the Domestic rice price to raise up two times compared to last two years back price, and the local rice have no qualities like the foreign one, peoples were suffered because the local rice is not purifier and also its price is rapidly rise up especially in the rainy season.</a:t>
            </a:r>
          </a:p>
        </p:txBody>
      </p:sp>
    </p:spTree>
    <p:extLst>
      <p:ext uri="{BB962C8B-B14F-4D97-AF65-F5344CB8AC3E}">
        <p14:creationId val="1866996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The Solutions</a:t>
            </a:r>
            <a:endParaRPr lang="en-US"/>
          </a:p>
        </p:txBody>
      </p:sp>
      <p:sp>
        <p:nvSpPr>
          <p:cNvPr id="3" name="Content Placeholder 2"/>
          <p:cNvSpPr>
            <a:spLocks noGrp="1"/>
          </p:cNvSpPr>
          <p:nvPr>
            <p:ph idx="1"/>
          </p:nvPr>
        </p:nvSpPr>
        <p:spPr/>
        <p:txBody>
          <a:bodyPr/>
          <a:lstStyle/>
          <a:p>
            <a:pPr indent="0" marL="0" lvl="0">
              <a:buNone/>
            </a:pPr>
            <a:r>
              <a:rPr/>
              <a:t>The solutions to the above issue is, as like our enterprise embarked into the investment of rice processing and we are able to provide a quality perboiled rice in the cheaper price and also to burst the nation's economy, there by providing jobs opportunities and eliminating hunger by the core SDG'S agenda.We are now preparation for the bringing the milling machine through the loan amount we are seeking from Federal Govt.</a:t>
            </a:r>
          </a:p>
        </p:txBody>
      </p:sp>
    </p:spTree>
    <p:extLst>
      <p:ext uri="{BB962C8B-B14F-4D97-AF65-F5344CB8AC3E}">
        <p14:creationId val="186699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What make my Solution Unique</a:t>
            </a:r>
            <a:endParaRPr lang="en-US"/>
          </a:p>
        </p:txBody>
      </p:sp>
      <p:sp>
        <p:nvSpPr>
          <p:cNvPr id="3" name="Content Placeholder 2"/>
          <p:cNvSpPr>
            <a:spLocks noGrp="1"/>
          </p:cNvSpPr>
          <p:nvPr>
            <p:ph idx="1"/>
          </p:nvPr>
        </p:nvSpPr>
        <p:spPr/>
        <p:txBody>
          <a:bodyPr/>
          <a:lstStyle/>
          <a:p>
            <a:pPr indent="0" marL="0" lvl="0">
              <a:buNone/>
            </a:pPr>
            <a:r>
              <a:rPr/>
              <a:t>What makes my solutions unique to the problem is that, since our local rice producers used local or traditional ways in milling their products, we will assist them to Mill their rice in the modern way and in a cheaper price for them and it will help them to reduce patique.We have been trained on how to operate the machine through AGMEIS program By CBN.</a:t>
            </a:r>
          </a:p>
        </p:txBody>
      </p:sp>
    </p:spTree>
    <p:extLst>
      <p:ext uri="{BB962C8B-B14F-4D97-AF65-F5344CB8AC3E}">
        <p14:creationId val="1866996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The specific problem my business is Addressing</a:t>
            </a:r>
            <a:endParaRPr lang="en-US"/>
          </a:p>
        </p:txBody>
      </p:sp>
      <p:sp>
        <p:nvSpPr>
          <p:cNvPr id="3" name="Content Placeholder 2"/>
          <p:cNvSpPr>
            <a:spLocks noGrp="1"/>
          </p:cNvSpPr>
          <p:nvPr>
            <p:ph idx="1"/>
          </p:nvPr>
        </p:nvSpPr>
        <p:spPr>
          <a:xfrm>
            <a:off x="361950" y="1962150"/>
            <a:ext cx="8229600" cy="4202113"/>
          </a:xfrm>
        </p:spPr>
        <p:txBody>
          <a:bodyPr/>
          <a:lstStyle/>
          <a:p>
            <a:pPr indent="0" marL="0" lvl="0">
              <a:buNone/>
            </a:pPr>
            <a:r>
              <a:rPr/>
              <a:t>The specific problem that we are facing is lack of capital and funds, but through funding organizations to Young Enterprenuers like yours, financial institutions whose provide the loan with low interest we would overcome the problems.</a:t>
            </a:r>
          </a:p>
        </p:txBody>
      </p:sp>
    </p:spTree>
    <p:extLst>
      <p:ext uri="{BB962C8B-B14F-4D97-AF65-F5344CB8AC3E}">
        <p14:creationId val="186699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xmlns:a14="http://schemas.microsoft.com/office/drawing/2010/main" xmlns:p14="http://schemas.microsoft.com/office/powerpoint/2010/main" xmlns:mc="http://schemas.openxmlformats.org/markup-compatibility/2006" xmlns:c="http://schemas.openxmlformats.org/drawingml/2006/chart" xmlns:v="urn:schemas-microsoft-com:vml" xmlns:dsp="http://schemas.microsoft.com/office/drawing/2008/diagram" xmlns:dgm="http://schemas.openxmlformats.org/drawingml/2006/diagram" xmlns:m="http://schemas.openxmlformats.org/officeDocument/2006/math">
  <p:cSld>
    <p:spTree>
      <p:nvGrpSpPr>
        <p:cNvPr id="1" name=""/>
        <p:cNvGrpSpPr/>
        <p:nvPr/>
      </p:nvGrpSpPr>
      <p:grpSpPr>
        <a:xfrm>
          <a:off x="0" y="0"/>
          <a:ext cx="0" cy="0"/>
          <a:chOff x="0" y="0"/>
          <a:chExt cy="0" cx="0"/>
        </a:xfrm>
      </p:grpSpPr>
      <p:sp>
        <p:nvSpPr>
          <p:cNvPr id="2" name="Title 1"/>
          <p:cNvSpPr>
            <a:spLocks noGrp="1"/>
          </p:cNvSpPr>
          <p:nvPr>
            <p:ph type="title"/>
          </p:nvPr>
        </p:nvSpPr>
        <p:spPr/>
        <p:txBody>
          <a:bodyPr/>
          <a:lstStyle/>
          <a:p>
            <a:r>
              <a:rPr/>
              <a:t>How do I marketing our products</a:t>
            </a:r>
            <a:endParaRPr lang="en-US"/>
          </a:p>
        </p:txBody>
      </p:sp>
      <p:sp>
        <p:nvSpPr>
          <p:cNvPr id="3" name="Content Placeholder 2"/>
          <p:cNvSpPr>
            <a:spLocks noGrp="1"/>
          </p:cNvSpPr>
          <p:nvPr>
            <p:ph idx="1"/>
          </p:nvPr>
        </p:nvSpPr>
        <p:spPr/>
        <p:txBody>
          <a:bodyPr/>
          <a:lstStyle/>
          <a:p>
            <a:pPr indent="0" marL="0" lvl="0">
              <a:buNone/>
            </a:pPr>
            <a:r>
              <a:rPr/>
              <a:t>We advertised on social media handle like WhatsApp and Facebook, we marketing the rice by our marketing team to the suppliers, retailers and consumers.We advertised in market and in the community.</a:t>
            </a:r>
          </a:p>
        </p:txBody>
      </p:sp>
    </p:spTree>
    <p:extLst>
      <p:ext uri="{BB962C8B-B14F-4D97-AF65-F5344CB8AC3E}">
        <p14:creationId val="1866996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Macintosh PowerPoint</Application>
  <PresentationFormat>On-screen Show (4:3)</PresentationFormat>
  <Paragraphs>0</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created xsi:type="dcterms:W3CDTF">2012-04-11T11:10:54Z</dcterms:created>
  <dcterms:modified xsi:type="dcterms:W3CDTF">2012-04-11T11:11:22Z</dcterms:modified>
</cp:coreProperties>
</file>